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6B8C0-F99F-1AB7-94E1-614C2332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7BEEE1-9C21-1501-24CD-5D7449A01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B86AB-D61F-ADAC-E329-B1FD26D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7EFF9-A1BE-C8DE-BC90-8C44D564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9992C3-DEDB-96AE-316D-1586F7D8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2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6F59C-81E4-EBE9-EECA-D157B437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F9977A-E997-7341-7878-BE2A57BC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5690C-6E83-BA38-1C71-3B9AB13A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7BBAD-EBFE-7543-0C9E-67B9A0F0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7F8ACA-C451-81DE-32CD-42576D30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35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209887-B560-6EE5-888F-1C778C330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FCF05D-594E-E2BF-B0BF-49DC9442A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082D70-590B-3C40-C25F-9C1702AC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618E4-8836-258F-FA6D-79B231FF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F8C95E-6320-ACD8-F076-21C400C4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7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5874D-4308-6A70-7146-E27E1A84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7DF5C-75D5-DB1B-D3A8-3B9CF397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74B37E-CE17-A580-171D-28E81741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F3CC5B-C521-EB2A-52DC-613E6F64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B617EA-6BB5-C81B-5415-2EE0B672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6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1E0B8-0F9A-824D-65B6-346C6270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8FAD68-2F31-C225-ABB9-CE04BC984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DFA718-4205-3EC4-EB3F-A75D67F6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759DB3-630B-891D-72C2-689E4498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6B3232-997C-4026-EB3E-BA1C6E28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04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7DC76-03A4-134C-0090-0BD5D277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2230E-14E1-35AE-CE0B-2F5A30CE5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FBCED2-9324-889A-809F-8D4EE273A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24C299-DDE8-E0F4-8919-621C98C2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3041FC-FC72-C9C7-30DD-31ED13E9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2B5814-B0CD-836C-39EE-000EF0FE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9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7BCE6-A314-3E77-6199-6F743FC1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C44262-3228-E53C-4C95-9A0F05FE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F8F232-B8C9-F7D0-B695-D9B4D2F45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97871E-EDB6-4B52-BB58-CF62069D7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314720-9005-D643-94F4-346F9379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041CE7-BA5E-7A95-E72B-9B70B058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1AA665-C11B-E0EF-F9C1-714ABBA5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CEFAB9-FF49-16CD-E367-C6DF722F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6A76C-8C85-DDAF-0FB8-B723E25A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4AF2E8-C1A4-2E06-4BD9-2B0DA794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A6EF56-4A76-908C-56D1-83EC72A2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51D08E-513C-D3FB-9FAF-7BBF5D3F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7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8027FA-6442-D2D2-F9B4-143DBAB6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097CD7-5E6F-8E0A-C145-9EA28EEA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CC32BA-FF82-192C-8675-61B143BC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68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9F270-93AD-3C80-EA71-9CC65FE0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4E7AB-AC44-5BE2-6E39-54D65150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49012B-9589-6084-F2B8-AD855D539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5EB486-D93C-FAAF-482C-4EE8631C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64A901-63D7-546D-A875-9CBF34B1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30F625-5586-5606-7494-052A3157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22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E41A2-8963-8C70-B1F4-C85E6122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C8A390-DDB4-3D95-51D2-70125BE30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E0D4AD-4960-0BBD-C53E-30AF62BF6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217270-1572-D5EF-D2C5-F054200E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F7E77-B13E-1770-1286-B8BE3D46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C4CDEA-C503-ADC4-BB7F-7F0CECB6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3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E5A06F-A04B-C123-657C-858D1870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A58D0-2AE8-34C6-F6CE-4F99455F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A5F38B-9D36-8ACF-FDC3-995A3D334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906B4-A099-433C-89A4-EEA363BCA978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DD3B4-1C66-CC15-15F2-6E646EE48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1D3748-1B47-80E2-7922-30DD4121C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8CC98-722D-4E9C-8184-01997128E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43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7F766-8BB2-3C5C-FE79-E34161786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Za chvíli budeme školáci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E76B9B-0A09-6E69-6784-FB468E4B7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23460"/>
          </a:xfrm>
        </p:spPr>
        <p:txBody>
          <a:bodyPr>
            <a:normAutofit fontScale="85000" lnSpcReduction="20000"/>
          </a:bodyPr>
          <a:lstStyle/>
          <a:p>
            <a:endParaRPr lang="cs-CZ" sz="3600" b="1" dirty="0"/>
          </a:p>
          <a:p>
            <a:r>
              <a:rPr lang="cs-CZ" sz="3600" b="1" dirty="0"/>
              <a:t>ANEB</a:t>
            </a:r>
          </a:p>
          <a:p>
            <a:endParaRPr lang="cs-CZ" sz="3600" b="1" dirty="0"/>
          </a:p>
          <a:p>
            <a:r>
              <a:rPr lang="cs-CZ" sz="4800" b="1" dirty="0"/>
              <a:t>CO MUSÍM UMĚT A ZNÁT, NEŽ PŮJDU DO ŠKOLY</a:t>
            </a:r>
          </a:p>
        </p:txBody>
      </p:sp>
      <p:pic>
        <p:nvPicPr>
          <p:cNvPr id="1026" name="Picture 2" descr="Škola nanečisto – Základní škola Blansko, Erbenova 13">
            <a:extLst>
              <a:ext uri="{FF2B5EF4-FFF2-40B4-BE49-F238E27FC236}">
                <a16:creationId xmlns:a16="http://schemas.microsoft.com/office/drawing/2014/main" id="{AF4ED392-340F-C4F9-D7E2-6138F9B0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945"/>
            <a:ext cx="3893575" cy="24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kolní akademie - Oficiální stránky Základní školy a Mateřská školy Stráž  nad Nežárkou">
            <a:extLst>
              <a:ext uri="{FF2B5EF4-FFF2-40B4-BE49-F238E27FC236}">
                <a16:creationId xmlns:a16="http://schemas.microsoft.com/office/drawing/2014/main" id="{C2643F53-B508-0155-75AC-92328984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60" y="2201672"/>
            <a:ext cx="2634879" cy="26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5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idská tvář, text, kreslené, klipart&#10;&#10;Obsah generovaný pomocí AI může být nesprávný.">
            <a:extLst>
              <a:ext uri="{FF2B5EF4-FFF2-40B4-BE49-F238E27FC236}">
                <a16:creationId xmlns:a16="http://schemas.microsoft.com/office/drawing/2014/main" id="{A253BC0B-3E60-313D-8654-D0A3913C6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" y="1963429"/>
            <a:ext cx="12031043" cy="3417420"/>
          </a:xfrm>
        </p:spPr>
      </p:pic>
    </p:spTree>
    <p:extLst>
      <p:ext uri="{BB962C8B-B14F-4D97-AF65-F5344CB8AC3E}">
        <p14:creationId xmlns:p14="http://schemas.microsoft.com/office/powerpoint/2010/main" val="327554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reslené, klipart&#10;&#10;Obsah generovaný pomocí AI může být nesprávný.">
            <a:extLst>
              <a:ext uri="{FF2B5EF4-FFF2-40B4-BE49-F238E27FC236}">
                <a16:creationId xmlns:a16="http://schemas.microsoft.com/office/drawing/2014/main" id="{B83123E4-AFD5-F5B0-CA7D-C6C685FCE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1564288"/>
            <a:ext cx="12074013" cy="3729424"/>
          </a:xfrm>
        </p:spPr>
      </p:pic>
    </p:spTree>
    <p:extLst>
      <p:ext uri="{BB962C8B-B14F-4D97-AF65-F5344CB8AC3E}">
        <p14:creationId xmlns:p14="http://schemas.microsoft.com/office/powerpoint/2010/main" val="374862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reslené, Lidská tvář, klipart&#10;&#10;Obsah generovaný pomocí AI může být nesprávný.">
            <a:extLst>
              <a:ext uri="{FF2B5EF4-FFF2-40B4-BE49-F238E27FC236}">
                <a16:creationId xmlns:a16="http://schemas.microsoft.com/office/drawing/2014/main" id="{9461B5C1-81EC-1EFD-B494-13969EB08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" y="1515511"/>
            <a:ext cx="11992124" cy="4246191"/>
          </a:xfrm>
        </p:spPr>
      </p:pic>
    </p:spTree>
    <p:extLst>
      <p:ext uri="{BB962C8B-B14F-4D97-AF65-F5344CB8AC3E}">
        <p14:creationId xmlns:p14="http://schemas.microsoft.com/office/powerpoint/2010/main" val="406192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zeni_tuzky_pera_001">
            <a:extLst>
              <a:ext uri="{FF2B5EF4-FFF2-40B4-BE49-F238E27FC236}">
                <a16:creationId xmlns:a16="http://schemas.microsoft.com/office/drawing/2014/main" id="{8DCDA8FF-EE49-E48A-D19A-6BFCD53C3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6172" r="8094" b="12796"/>
          <a:stretch>
            <a:fillRect/>
          </a:stretch>
        </p:blipFill>
        <p:spPr bwMode="auto">
          <a:xfrm>
            <a:off x="3048000" y="52773"/>
            <a:ext cx="5132439" cy="67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0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idská tvář, kreslené, klipart&#10;&#10;Obsah generovaný pomocí AI může být nesprávný.">
            <a:extLst>
              <a:ext uri="{FF2B5EF4-FFF2-40B4-BE49-F238E27FC236}">
                <a16:creationId xmlns:a16="http://schemas.microsoft.com/office/drawing/2014/main" id="{E03299E4-7A18-CDB2-F1AF-87ADC17C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/>
          <a:stretch>
            <a:fillRect/>
          </a:stretch>
        </p:blipFill>
        <p:spPr>
          <a:xfrm>
            <a:off x="1" y="1829441"/>
            <a:ext cx="12054348" cy="3568468"/>
          </a:xfrm>
        </p:spPr>
      </p:pic>
    </p:spTree>
    <p:extLst>
      <p:ext uri="{BB962C8B-B14F-4D97-AF65-F5344CB8AC3E}">
        <p14:creationId xmlns:p14="http://schemas.microsoft.com/office/powerpoint/2010/main" val="421386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chlapec, oblečení, dívka, batole&#10;&#10;Obsah generovaný pomocí AI může být nesprávný.">
            <a:extLst>
              <a:ext uri="{FF2B5EF4-FFF2-40B4-BE49-F238E27FC236}">
                <a16:creationId xmlns:a16="http://schemas.microsoft.com/office/drawing/2014/main" id="{69D33FA8-753E-25A0-FD3E-9ECE8733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" y="1838631"/>
            <a:ext cx="12053950" cy="3618271"/>
          </a:xfrm>
        </p:spPr>
      </p:pic>
    </p:spTree>
    <p:extLst>
      <p:ext uri="{BB962C8B-B14F-4D97-AF65-F5344CB8AC3E}">
        <p14:creationId xmlns:p14="http://schemas.microsoft.com/office/powerpoint/2010/main" val="37028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logo&#10;&#10;Obsah generovaný pomocí AI může být nesprávný.">
            <a:extLst>
              <a:ext uri="{FF2B5EF4-FFF2-40B4-BE49-F238E27FC236}">
                <a16:creationId xmlns:a16="http://schemas.microsoft.com/office/drawing/2014/main" id="{4B43C7B8-AED5-7E16-81FB-BBE05DCBE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b="38466"/>
          <a:stretch>
            <a:fillRect/>
          </a:stretch>
        </p:blipFill>
        <p:spPr>
          <a:xfrm>
            <a:off x="467033" y="138744"/>
            <a:ext cx="10712245" cy="2892124"/>
          </a:xfrm>
        </p:spPr>
      </p:pic>
      <p:pic>
        <p:nvPicPr>
          <p:cNvPr id="7" name="Obrázek 6" descr="Obsah obrázku text, snímek obrazovky, Lidská tvář, kreslené&#10;&#10;Obsah generovaný pomocí AI může být nesprávný.">
            <a:extLst>
              <a:ext uri="{FF2B5EF4-FFF2-40B4-BE49-F238E27FC236}">
                <a16:creationId xmlns:a16="http://schemas.microsoft.com/office/drawing/2014/main" id="{CB4B5F49-D378-F7CC-88E2-6D48E1394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3" y="2486469"/>
            <a:ext cx="5883411" cy="42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EBCDB-16CD-8A54-8C18-10FF7E81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PRO VAŠE DOTAZY</a:t>
            </a:r>
          </a:p>
        </p:txBody>
      </p:sp>
    </p:spTree>
    <p:extLst>
      <p:ext uri="{BB962C8B-B14F-4D97-AF65-F5344CB8AC3E}">
        <p14:creationId xmlns:p14="http://schemas.microsoft.com/office/powerpoint/2010/main" val="313689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C0FDE-C0E4-2F11-AB2F-E36378CC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ZÁPIS DO ZŠ LUKAVEC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03323-5D3C-8A47-DAE9-EB8D9A8D9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1396182"/>
            <a:ext cx="11936362" cy="5309418"/>
          </a:xfrm>
        </p:spPr>
        <p:txBody>
          <a:bodyPr>
            <a:normAutofit/>
          </a:bodyPr>
          <a:lstStyle/>
          <a:p>
            <a:r>
              <a:rPr lang="cs-CZ" b="1" dirty="0"/>
              <a:t>Datum: </a:t>
            </a:r>
            <a:r>
              <a:rPr lang="cs-CZ" dirty="0"/>
              <a:t>6.února 2026, od 14:30 hod. v budově základní školy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V průběhu ledna budou v </a:t>
            </a:r>
            <a:r>
              <a:rPr lang="cs-CZ" b="1" dirty="0" err="1">
                <a:solidFill>
                  <a:srgbClr val="FF0000"/>
                </a:solidFill>
              </a:rPr>
              <a:t>Twigsee</a:t>
            </a:r>
            <a:r>
              <a:rPr lang="cs-CZ" b="1" dirty="0">
                <a:solidFill>
                  <a:srgbClr val="FF0000"/>
                </a:solidFill>
              </a:rPr>
              <a:t> vypsány konkrétní časové možnosti zápisu, ke kterým se můžete přihlásit. </a:t>
            </a:r>
          </a:p>
          <a:p>
            <a:endParaRPr lang="cs-CZ" dirty="0"/>
          </a:p>
          <a:p>
            <a:r>
              <a:rPr lang="cs-CZ" b="1" dirty="0"/>
              <a:t>Co přinést s sebou?</a:t>
            </a:r>
          </a:p>
          <a:p>
            <a:pPr lvl="1"/>
            <a:r>
              <a:rPr lang="cs-CZ" dirty="0"/>
              <a:t>Rodný list dítěte</a:t>
            </a:r>
          </a:p>
          <a:p>
            <a:pPr lvl="1"/>
            <a:r>
              <a:rPr lang="cs-CZ" dirty="0"/>
              <a:t>Občanský průkaz zákonného zástupce</a:t>
            </a:r>
          </a:p>
          <a:p>
            <a:pPr lvl="1"/>
            <a:r>
              <a:rPr lang="cs-CZ" dirty="0"/>
              <a:t>Vyplněný tiskopis: </a:t>
            </a:r>
            <a:r>
              <a:rPr lang="cs-CZ" b="1" dirty="0"/>
              <a:t>Žádost o přijetí k základnímu vzdělávání </a:t>
            </a:r>
            <a:r>
              <a:rPr lang="cs-CZ" dirty="0"/>
              <a:t>(dostupné v MŠ či na webových stránkách)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89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D6CF6-1881-4584-C03E-CDBD24FB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ZÁPIS DO ZŠ LUKAVEC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B8C10-F029-3277-C3B4-72DD03B5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690688"/>
            <a:ext cx="11857703" cy="5167311"/>
          </a:xfrm>
        </p:spPr>
        <p:txBody>
          <a:bodyPr>
            <a:normAutofit/>
          </a:bodyPr>
          <a:lstStyle/>
          <a:p>
            <a:r>
              <a:rPr lang="cs-CZ" b="1" dirty="0"/>
              <a:t>K zápisu se musí dostavit:</a:t>
            </a:r>
          </a:p>
          <a:p>
            <a:pPr lvl="1"/>
            <a:r>
              <a:rPr lang="cs-CZ" dirty="0"/>
              <a:t>Děti, které dosáhnou do 31.8. 2026 věku 6 let</a:t>
            </a:r>
          </a:p>
          <a:p>
            <a:pPr lvl="1"/>
            <a:r>
              <a:rPr lang="cs-CZ" dirty="0"/>
              <a:t>Děti s odkladem školní docházky z loňského roku</a:t>
            </a:r>
          </a:p>
          <a:p>
            <a:pPr lvl="1"/>
            <a:r>
              <a:rPr lang="cs-CZ" dirty="0"/>
              <a:t>Zákonný zástupce dítěte</a:t>
            </a:r>
          </a:p>
          <a:p>
            <a:pPr lvl="1"/>
            <a:endParaRPr lang="cs-CZ" dirty="0"/>
          </a:p>
          <a:p>
            <a:r>
              <a:rPr lang="cs-CZ" b="1" dirty="0"/>
              <a:t>V případě odkladu školní docházky nutné předložit:</a:t>
            </a:r>
          </a:p>
          <a:p>
            <a:pPr lvl="1"/>
            <a:r>
              <a:rPr lang="cs-CZ" dirty="0"/>
              <a:t>Vyplněná žádost o odklad školní docházky (tiskopis ve škole)</a:t>
            </a:r>
          </a:p>
          <a:p>
            <a:pPr lvl="1"/>
            <a:r>
              <a:rPr lang="cs-CZ" dirty="0"/>
              <a:t>Doporučení odborného lékaře a doporučení školského poradenského zařízení (pro dítě narozené od 1.9.2019 do 31.3.2020)</a:t>
            </a:r>
          </a:p>
          <a:p>
            <a:pPr lvl="1"/>
            <a:r>
              <a:rPr lang="cs-CZ" dirty="0"/>
              <a:t>Doporučení dětského lékaře a školského poradenského zařízení (pro dítě  narozené od 1.4.2020 do 31.8.2020)</a:t>
            </a:r>
          </a:p>
        </p:txBody>
      </p:sp>
    </p:spTree>
    <p:extLst>
      <p:ext uri="{BB962C8B-B14F-4D97-AF65-F5344CB8AC3E}">
        <p14:creationId xmlns:p14="http://schemas.microsoft.com/office/powerpoint/2010/main" val="292950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4AC75-D43A-0EA9-A96A-0D6569B9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0" y="2730003"/>
            <a:ext cx="11471787" cy="1776285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/>
              <a:t>DESATERO PŘEDŠKOLÁKA</a:t>
            </a:r>
          </a:p>
        </p:txBody>
      </p:sp>
      <p:pic>
        <p:nvPicPr>
          <p:cNvPr id="2056" name="Picture 8" descr="DISTANČNÍ VÝUKA: PŮJDU K ZÁPISU (6.4. – 9.4.2021) – Mateřská škola Zašová">
            <a:extLst>
              <a:ext uri="{FF2B5EF4-FFF2-40B4-BE49-F238E27FC236}">
                <a16:creationId xmlns:a16="http://schemas.microsoft.com/office/drawing/2014/main" id="{32B30D8D-611D-1BA1-B79D-8535BD08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023"/>
            <a:ext cx="2959510" cy="26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da čísel s dětmi. Veselé děti si hrají s čísly. Čísla barev kreslený.">
            <a:extLst>
              <a:ext uri="{FF2B5EF4-FFF2-40B4-BE49-F238E27FC236}">
                <a16:creationId xmlns:a16="http://schemas.microsoft.com/office/drawing/2014/main" id="{FC06D7BE-D61E-DCDC-0BDE-B971116D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19" y="126141"/>
            <a:ext cx="2766219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beceda - skládanka - Škola Zvesela">
            <a:extLst>
              <a:ext uri="{FF2B5EF4-FFF2-40B4-BE49-F238E27FC236}">
                <a16:creationId xmlns:a16="http://schemas.microsoft.com/office/drawing/2014/main" id="{F63420B6-B889-B6C1-F12B-6B212A88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4" y="157316"/>
            <a:ext cx="3241018" cy="23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revné tužky pro děti">
            <a:extLst>
              <a:ext uri="{FF2B5EF4-FFF2-40B4-BE49-F238E27FC236}">
                <a16:creationId xmlns:a16="http://schemas.microsoft.com/office/drawing/2014/main" id="{C4ADAE35-3B28-7D3B-DC3C-FCBE979C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57" y="4336450"/>
            <a:ext cx="2766220" cy="22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ficiální stránky obce Radim - Cvičení pro děti od 6ti let">
            <a:extLst>
              <a:ext uri="{FF2B5EF4-FFF2-40B4-BE49-F238E27FC236}">
                <a16:creationId xmlns:a16="http://schemas.microsoft.com/office/drawing/2014/main" id="{4F300716-8761-F96E-E4AC-7BF44E4D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68" y="4274661"/>
            <a:ext cx="2766220" cy="22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ečení, Lidská tvář, chlapec, batole&#10;&#10;Obsah generovaný pomocí AI může být nesprávný.">
            <a:extLst>
              <a:ext uri="{FF2B5EF4-FFF2-40B4-BE49-F238E27FC236}">
                <a16:creationId xmlns:a16="http://schemas.microsoft.com/office/drawing/2014/main" id="{59AE62BC-F0D8-EDC0-D888-6E5C19A34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858"/>
            <a:ext cx="11623166" cy="3500284"/>
          </a:xfrm>
        </p:spPr>
      </p:pic>
    </p:spTree>
    <p:extLst>
      <p:ext uri="{BB962C8B-B14F-4D97-AF65-F5344CB8AC3E}">
        <p14:creationId xmlns:p14="http://schemas.microsoft.com/office/powerpoint/2010/main" val="235233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reslené, klipart&#10;&#10;Obsah generovaný pomocí AI může být nesprávný.">
            <a:extLst>
              <a:ext uri="{FF2B5EF4-FFF2-40B4-BE49-F238E27FC236}">
                <a16:creationId xmlns:a16="http://schemas.microsoft.com/office/drawing/2014/main" id="{2E3A9429-2540-0755-2846-19788DD80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" y="1331672"/>
            <a:ext cx="11988201" cy="4194655"/>
          </a:xfrm>
        </p:spPr>
      </p:pic>
    </p:spTree>
    <p:extLst>
      <p:ext uri="{BB962C8B-B14F-4D97-AF65-F5344CB8AC3E}">
        <p14:creationId xmlns:p14="http://schemas.microsoft.com/office/powerpoint/2010/main" val="79271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lipart&#10;&#10;Obsah generovaný pomocí AI může být nesprávný.">
            <a:extLst>
              <a:ext uri="{FF2B5EF4-FFF2-40B4-BE49-F238E27FC236}">
                <a16:creationId xmlns:a16="http://schemas.microsoft.com/office/drawing/2014/main" id="{7D566893-EE1C-38F1-E7E5-FF2371BA4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7" y="1737217"/>
            <a:ext cx="11648686" cy="3383566"/>
          </a:xfrm>
        </p:spPr>
      </p:pic>
    </p:spTree>
    <p:extLst>
      <p:ext uri="{BB962C8B-B14F-4D97-AF65-F5344CB8AC3E}">
        <p14:creationId xmlns:p14="http://schemas.microsoft.com/office/powerpoint/2010/main" val="286735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reslené, klipart&#10;&#10;Obsah generovaný pomocí AI může být nesprávný.">
            <a:extLst>
              <a:ext uri="{FF2B5EF4-FFF2-40B4-BE49-F238E27FC236}">
                <a16:creationId xmlns:a16="http://schemas.microsoft.com/office/drawing/2014/main" id="{AF1E63AE-D5BB-98E6-48C8-792349EE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" y="1544437"/>
            <a:ext cx="11980823" cy="3769125"/>
          </a:xfrm>
        </p:spPr>
      </p:pic>
    </p:spTree>
    <p:extLst>
      <p:ext uri="{BB962C8B-B14F-4D97-AF65-F5344CB8AC3E}">
        <p14:creationId xmlns:p14="http://schemas.microsoft.com/office/powerpoint/2010/main" val="410680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lipart, dívka, kreslené&#10;&#10;Obsah generovaný pomocí AI může být nesprávný.">
            <a:extLst>
              <a:ext uri="{FF2B5EF4-FFF2-40B4-BE49-F238E27FC236}">
                <a16:creationId xmlns:a16="http://schemas.microsoft.com/office/drawing/2014/main" id="{6E280C82-06D5-637B-44E8-E63263C0E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" y="1506901"/>
            <a:ext cx="10789964" cy="3844197"/>
          </a:xfrm>
        </p:spPr>
      </p:pic>
    </p:spTree>
    <p:extLst>
      <p:ext uri="{BB962C8B-B14F-4D97-AF65-F5344CB8AC3E}">
        <p14:creationId xmlns:p14="http://schemas.microsoft.com/office/powerpoint/2010/main" val="3771262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172</Words>
  <Application>Microsoft Office PowerPoint</Application>
  <PresentationFormat>Širokoúhlá obrazovka</PresentationFormat>
  <Paragraphs>27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Motiv Office</vt:lpstr>
      <vt:lpstr>Za chvíli budeme školáci</vt:lpstr>
      <vt:lpstr>ZÁPIS DO ZŠ LUKAVEC</vt:lpstr>
      <vt:lpstr>ZÁPIS DO ZŠ LUKAVEC</vt:lpstr>
      <vt:lpstr>DESATERO PŘEDŠKOLÁKA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PROSTOR PRO VAŠE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Radka Tůmová</dc:creator>
  <cp:lastModifiedBy>Radka Tůmová</cp:lastModifiedBy>
  <cp:revision>2</cp:revision>
  <dcterms:created xsi:type="dcterms:W3CDTF">2025-12-01T09:56:04Z</dcterms:created>
  <dcterms:modified xsi:type="dcterms:W3CDTF">2025-12-02T13:55:13Z</dcterms:modified>
</cp:coreProperties>
</file>